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2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38" r:id="rId140"/>
    <p:sldId id="739" r:id="rId1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1" autoAdjust="0"/>
    <p:restoredTop sz="78900" autoAdjust="0"/>
  </p:normalViewPr>
  <p:slideViewPr>
    <p:cSldViewPr>
      <p:cViewPr varScale="1">
        <p:scale>
          <a:sx n="64" d="100"/>
          <a:sy n="64" d="100"/>
        </p:scale>
        <p:origin x="14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10/10/2020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1387264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</a:t>
            </a:r>
            <a:r>
              <a:rPr lang="en-US" altLang="zh-CN" dirty="0" smtClean="0"/>
              <a:t>Wash</a:t>
            </a:r>
            <a:endParaRPr lang="en-US" altLang="zh-CN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最后的公式是一个累加函数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一看结构，是一个等比数列，公比为 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等比数列的求和公式为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其实分析时间复杂度，比较简单，对于等比数列来说，如果公比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q&lt;1,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那么第一项最大，其他项会依次减少，最终的时间复杂度就是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因为其他项最终相加也不会大于是常数倍的首项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时间复杂度的定义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第一种情况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所以，当公比 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的时候，整个算法的时间复杂度由第一项决定，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第二种情况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而如果反过来，公比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q&gt;1,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那么最后一项最大，最终的时间复杂度由最后一项  统治（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整个算法的时间复杂度由最后一项决定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 smtClean="0">
                <a:solidFill>
                  <a:prstClr val="black"/>
                </a:solidFill>
              </a:rPr>
              <a:t>Quick </a:t>
            </a:r>
            <a:r>
              <a:rPr lang="en-US" altLang="zh-CN" dirty="0">
                <a:solidFill>
                  <a:prstClr val="black"/>
                </a:solidFill>
              </a:rPr>
              <a:t>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</a:t>
            </a:r>
            <a:r>
              <a:rPr lang="en-US" altLang="zh-CN" smtClean="0">
                <a:solidFill>
                  <a:prstClr val="black"/>
                </a:solidFill>
              </a:rPr>
              <a:t>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521067" y="3241742"/>
            <a:ext cx="6210300" cy="3060700"/>
            <a:chOff x="0" y="0"/>
            <a:chExt cx="6210300" cy="3060700"/>
          </a:xfrm>
        </p:grpSpPr>
        <p:cxnSp>
          <p:nvCxnSpPr>
            <p:cNvPr id="16" name="连接线"/>
            <p:cNvCxnSpPr>
              <a:stCxn id="18" idx="0"/>
              <a:endCxn id="24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stCxn id="18" idx="0"/>
              <a:endCxn id="21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9</a:t>
              </a:r>
            </a:p>
          </p:txBody>
        </p:sp>
        <p:cxnSp>
          <p:nvCxnSpPr>
            <p:cNvPr id="19" name="连接线"/>
            <p:cNvCxnSpPr>
              <a:stCxn id="21" idx="0"/>
              <a:endCxn id="29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stCxn id="21" idx="0"/>
              <a:endCxn id="27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11</a:t>
              </a:r>
            </a:p>
          </p:txBody>
        </p:sp>
        <p:cxnSp>
          <p:nvCxnSpPr>
            <p:cNvPr id="22" name="连接线"/>
            <p:cNvCxnSpPr>
              <a:stCxn id="24" idx="0"/>
              <a:endCxn id="39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stCxn id="24" idx="0"/>
              <a:endCxn id="26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stCxn id="26" idx="0"/>
              <a:endCxn id="37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10</a:t>
              </a:r>
            </a:p>
          </p:txBody>
        </p:sp>
        <p:cxnSp>
          <p:nvCxnSpPr>
            <p:cNvPr id="28" name="连接线"/>
            <p:cNvCxnSpPr>
              <a:stCxn id="29" idx="0"/>
              <a:endCxn id="30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12</a:t>
              </a:r>
            </a:p>
          </p:txBody>
        </p:sp>
        <p:cxnSp>
          <p:nvCxnSpPr>
            <p:cNvPr id="31" name="连接线"/>
            <p:cNvCxnSpPr>
              <a:stCxn id="37" idx="0"/>
              <a:endCxn id="34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stCxn id="34" idx="0"/>
              <a:endCxn id="36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stCxn id="34" idx="0"/>
              <a:endCxn id="35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stCxn id="39" idx="0"/>
              <a:endCxn id="40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</a:t>
            </a:r>
            <a:r>
              <a:rPr lang="en-US" altLang="zh-CN" dirty="0" smtClean="0">
                <a:uFill>
                  <a:solidFill>
                    <a:srgbClr val="000000"/>
                  </a:solidFill>
                </a:uFill>
              </a:rPr>
              <a:t>if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3098877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859537" y="3708464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246034" y="3861048"/>
            <a:ext cx="4990261" cy="2569188"/>
            <a:chOff x="0" y="0"/>
            <a:chExt cx="6210300" cy="3060700"/>
          </a:xfrm>
        </p:grpSpPr>
        <p:cxnSp>
          <p:nvCxnSpPr>
            <p:cNvPr id="44" name="连接线"/>
            <p:cNvCxnSpPr>
              <a:stCxn id="46" idx="0"/>
              <a:endCxn id="52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stCxn id="46" idx="0"/>
              <a:endCxn id="49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9</a:t>
              </a:r>
            </a:p>
          </p:txBody>
        </p:sp>
        <p:cxnSp>
          <p:nvCxnSpPr>
            <p:cNvPr id="47" name="连接线"/>
            <p:cNvCxnSpPr>
              <a:stCxn id="49" idx="0"/>
              <a:endCxn id="57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stCxn id="49" idx="0"/>
              <a:endCxn id="55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11</a:t>
              </a:r>
            </a:p>
          </p:txBody>
        </p:sp>
        <p:cxnSp>
          <p:nvCxnSpPr>
            <p:cNvPr id="50" name="连接线"/>
            <p:cNvCxnSpPr>
              <a:stCxn id="52" idx="0"/>
              <a:endCxn id="67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stCxn id="52" idx="0"/>
              <a:endCxn id="54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3</a:t>
              </a:r>
            </a:p>
          </p:txBody>
        </p:sp>
        <p:cxnSp>
          <p:nvCxnSpPr>
            <p:cNvPr id="53" name="连接线"/>
            <p:cNvCxnSpPr>
              <a:stCxn id="54" idx="0"/>
              <a:endCxn id="65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10</a:t>
              </a:r>
            </a:p>
          </p:txBody>
        </p:sp>
        <p:cxnSp>
          <p:nvCxnSpPr>
            <p:cNvPr id="56" name="连接线"/>
            <p:cNvCxnSpPr>
              <a:stCxn id="57" idx="0"/>
              <a:endCxn id="58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stCxn id="65" idx="0"/>
              <a:endCxn id="62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stCxn id="62" idx="0"/>
              <a:endCxn id="64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stCxn id="62" idx="0"/>
              <a:endCxn id="63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4</a:t>
              </a:r>
            </a:p>
          </p:txBody>
        </p:sp>
        <p:cxnSp>
          <p:nvCxnSpPr>
            <p:cNvPr id="66" name="连接线"/>
            <p:cNvCxnSpPr>
              <a:stCxn id="67" idx="0"/>
              <a:endCxn id="68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1"/>
              <a:ext cx="419100" cy="41910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</a:t>
            </a:r>
            <a:r>
              <a:rPr lang="en-US" altLang="zh-CN" dirty="0" err="1">
                <a:uFill>
                  <a:solidFill>
                    <a:srgbClr val="000000"/>
                  </a:solidFill>
                </a:uFill>
              </a:rPr>
              <a:t>iff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3098877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859537" y="3708464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246034" y="3861048"/>
            <a:ext cx="4990261" cy="2569188"/>
            <a:chOff x="0" y="0"/>
            <a:chExt cx="6210300" cy="3060700"/>
          </a:xfrm>
        </p:grpSpPr>
        <p:cxnSp>
          <p:nvCxnSpPr>
            <p:cNvPr id="44" name="连接线"/>
            <p:cNvCxnSpPr>
              <a:stCxn id="46" idx="0"/>
              <a:endCxn id="52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stCxn id="46" idx="0"/>
              <a:endCxn id="49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9</a:t>
              </a:r>
            </a:p>
          </p:txBody>
        </p:sp>
        <p:cxnSp>
          <p:nvCxnSpPr>
            <p:cNvPr id="47" name="连接线"/>
            <p:cNvCxnSpPr>
              <a:stCxn id="49" idx="0"/>
              <a:endCxn id="57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stCxn id="49" idx="0"/>
              <a:endCxn id="55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11</a:t>
              </a:r>
            </a:p>
          </p:txBody>
        </p:sp>
        <p:cxnSp>
          <p:nvCxnSpPr>
            <p:cNvPr id="50" name="连接线"/>
            <p:cNvCxnSpPr>
              <a:stCxn id="52" idx="0"/>
              <a:endCxn id="67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stCxn id="52" idx="0"/>
              <a:endCxn id="54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3</a:t>
              </a:r>
            </a:p>
          </p:txBody>
        </p:sp>
        <p:cxnSp>
          <p:nvCxnSpPr>
            <p:cNvPr id="53" name="连接线"/>
            <p:cNvCxnSpPr>
              <a:stCxn id="54" idx="0"/>
              <a:endCxn id="65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10</a:t>
              </a:r>
            </a:p>
          </p:txBody>
        </p:sp>
        <p:cxnSp>
          <p:nvCxnSpPr>
            <p:cNvPr id="56" name="连接线"/>
            <p:cNvCxnSpPr>
              <a:stCxn id="57" idx="0"/>
              <a:endCxn id="58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stCxn id="65" idx="0"/>
              <a:endCxn id="62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stCxn id="62" idx="0"/>
              <a:endCxn id="64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stCxn id="62" idx="0"/>
              <a:endCxn id="63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4</a:t>
              </a:r>
            </a:p>
          </p:txBody>
        </p:sp>
        <p:cxnSp>
          <p:nvCxnSpPr>
            <p:cNvPr id="66" name="连接线"/>
            <p:cNvCxnSpPr>
              <a:stCxn id="67" idx="0"/>
              <a:endCxn id="68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1"/>
              <a:ext cx="419100" cy="41910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</a:t>
            </a:r>
            <a:r>
              <a:rPr lang="en-US" altLang="en-US" dirty="0" smtClean="0">
                <a:latin typeface="Arial" charset="0"/>
                <a:cs typeface="Arial" charset="0"/>
              </a:rPr>
              <a:t>summarize </a:t>
            </a:r>
            <a:r>
              <a:rPr lang="en-US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found in </a:t>
            </a:r>
            <a:r>
              <a:rPr lang="en-CA" altLang="en-US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/>
              <a:t>Brute-force </a:t>
            </a:r>
            <a:r>
              <a:rPr lang="en-US" altLang="zh-CN" dirty="0"/>
              <a:t>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 smtClean="0">
                <a:hlinkClick r:id="rId2"/>
              </a:rPr>
              <a:t>Hint </a:t>
            </a:r>
            <a:r>
              <a:rPr lang="en-US" altLang="zh-CN" dirty="0" smtClean="0"/>
              <a:t>: use quick sort</a:t>
            </a:r>
            <a:endParaRPr lang="en-US" altLang="zh-CN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</a:t>
            </a:r>
            <a:r>
              <a:rPr lang="en-US" altLang="zh-CN" dirty="0" smtClean="0"/>
              <a:t>?</a:t>
            </a: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43" name="成组"/>
          <p:cNvGrpSpPr/>
          <p:nvPr/>
        </p:nvGrpSpPr>
        <p:grpSpPr>
          <a:xfrm>
            <a:off x="2246034" y="3861048"/>
            <a:ext cx="4990261" cy="2569188"/>
            <a:chOff x="0" y="0"/>
            <a:chExt cx="6210300" cy="3060700"/>
          </a:xfrm>
        </p:grpSpPr>
        <p:cxnSp>
          <p:nvCxnSpPr>
            <p:cNvPr id="44" name="连接线"/>
            <p:cNvCxnSpPr>
              <a:stCxn id="46" idx="0"/>
              <a:endCxn id="52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stCxn id="46" idx="0"/>
              <a:endCxn id="49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9</a:t>
              </a:r>
            </a:p>
          </p:txBody>
        </p:sp>
        <p:cxnSp>
          <p:nvCxnSpPr>
            <p:cNvPr id="47" name="连接线"/>
            <p:cNvCxnSpPr>
              <a:stCxn id="49" idx="0"/>
              <a:endCxn id="57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stCxn id="49" idx="0"/>
              <a:endCxn id="55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11</a:t>
              </a:r>
            </a:p>
          </p:txBody>
        </p:sp>
        <p:cxnSp>
          <p:nvCxnSpPr>
            <p:cNvPr id="50" name="连接线"/>
            <p:cNvCxnSpPr>
              <a:stCxn id="52" idx="0"/>
              <a:endCxn id="67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stCxn id="52" idx="0"/>
              <a:endCxn id="54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3</a:t>
              </a:r>
            </a:p>
          </p:txBody>
        </p:sp>
        <p:cxnSp>
          <p:nvCxnSpPr>
            <p:cNvPr id="53" name="连接线"/>
            <p:cNvCxnSpPr>
              <a:stCxn id="54" idx="0"/>
              <a:endCxn id="65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10</a:t>
              </a:r>
            </a:p>
          </p:txBody>
        </p:sp>
        <p:cxnSp>
          <p:nvCxnSpPr>
            <p:cNvPr id="56" name="连接线"/>
            <p:cNvCxnSpPr>
              <a:stCxn id="57" idx="0"/>
              <a:endCxn id="58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stCxn id="65" idx="0"/>
              <a:endCxn id="62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stCxn id="62" idx="0"/>
              <a:endCxn id="64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stCxn id="62" idx="0"/>
              <a:endCxn id="63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4</a:t>
              </a:r>
            </a:p>
          </p:txBody>
        </p:sp>
        <p:cxnSp>
          <p:nvCxnSpPr>
            <p:cNvPr id="66" name="连接线"/>
            <p:cNvCxnSpPr>
              <a:stCxn id="67" idx="0"/>
              <a:endCxn id="68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1"/>
              <a:ext cx="419100" cy="419101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2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other</a:t>
                </a: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 smtClean="0"/>
              <a:t>Conquer</a:t>
            </a:r>
            <a:r>
              <a:rPr lang="en-US" altLang="zh-CN" dirty="0"/>
              <a:t>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/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 smtClean="0"/>
              <a:t>Recursion </a:t>
            </a:r>
            <a:r>
              <a:rPr lang="en-US" altLang="zh-CN" dirty="0"/>
              <a:t>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 dirty="0" err="1" smtClean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 dirty="0" err="1" smtClean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 smtClean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lang="en-US" altLang="zh-CN" dirty="0"/>
              <a:t>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at level </a:t>
            </a:r>
            <a:r>
              <a:rPr lang="en-US" altLang="zh-CN" i="1" dirty="0" smtClean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 smtClean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 smtClean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 smtClean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 smtClean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0" name="Equation" r:id="rId4" imgW="1790640" imgH="482400" progId="Equation.3">
                  <p:embed/>
                </p:oleObj>
              </mc:Choice>
              <mc:Fallback>
                <p:oleObj name="Equation" r:id="rId4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669781"/>
            <a:chOff x="172704" y="1244007"/>
            <a:chExt cx="1879403" cy="3669781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3161698"/>
              <a:chOff x="682093" y="1751385"/>
              <a:chExt cx="1879403" cy="3161698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2093" y="4327665"/>
                    <a:ext cx="1879403" cy="5854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)=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altLang="zh-CN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(n </a:t>
                    </a:r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/ 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)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2093" y="4327665"/>
                    <a:ext cx="1879403" cy="5854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3125" r="-3896" b="-125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baseline="300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669781"/>
            <a:chOff x="172704" y="1244007"/>
            <a:chExt cx="1879403" cy="3669781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3161698"/>
              <a:chOff x="682093" y="1751385"/>
              <a:chExt cx="1879403" cy="3161698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2093" y="4327665"/>
                    <a:ext cx="1879403" cy="58541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)=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altLang="zh-CN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(n </a:t>
                    </a:r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/ 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altLang="zh-CN" dirty="0" smtClean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)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2093" y="4327665"/>
                    <a:ext cx="1879403" cy="5854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48" t="-3125" r="-3896" b="-125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endParaRPr lang="en-US" altLang="zh-CN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endParaRPr lang="en-US" altLang="zh-CN" baseline="30000" dirty="0">
                  <a:solidFill>
                    <a:srgbClr val="0070C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 smtClean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 smtClean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 smtClean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 smtClean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smtClean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US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 smtClean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 smtClean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 smtClean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aseline="300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aseline="300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 smtClean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  <a:endPara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3223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32236" cy="470770"/>
              </a:xfrm>
              <a:prstGeom prst="rect">
                <a:avLst/>
              </a:prstGeom>
              <a:blipFill>
                <a:blip r:embed="rId5"/>
                <a:stretch>
                  <a:fillRect l="-1264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 smtClean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 smtClean="0">
                    <a:solidFill>
                      <a:schemeClr val="tx1"/>
                    </a:solidFill>
                  </a:rPr>
                  <a:t>, then: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need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</a:t>
            </a:r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 smtClean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i="1" dirty="0" smtClean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 smtClean="0"/>
              <a:t> </a:t>
            </a:r>
            <a:r>
              <a:rPr lang="en-US" altLang="zh-CN" dirty="0"/>
              <a:t>are compared during randomized quicksort</a:t>
            </a:r>
            <a:r>
              <a:rPr lang="en-US" altLang="zh-CN" dirty="0" smtClean="0"/>
              <a:t>?</a:t>
            </a: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43" name="成组"/>
          <p:cNvGrpSpPr/>
          <p:nvPr/>
        </p:nvGrpSpPr>
        <p:grpSpPr>
          <a:xfrm>
            <a:off x="2246034" y="3861048"/>
            <a:ext cx="4990261" cy="2569188"/>
            <a:chOff x="0" y="0"/>
            <a:chExt cx="6210300" cy="3060700"/>
          </a:xfrm>
        </p:grpSpPr>
        <p:cxnSp>
          <p:nvCxnSpPr>
            <p:cNvPr id="44" name="连接线"/>
            <p:cNvCxnSpPr>
              <a:stCxn id="46" idx="0"/>
              <a:endCxn id="52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stCxn id="46" idx="0"/>
              <a:endCxn id="49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9</a:t>
              </a:r>
            </a:p>
          </p:txBody>
        </p:sp>
        <p:cxnSp>
          <p:nvCxnSpPr>
            <p:cNvPr id="47" name="连接线"/>
            <p:cNvCxnSpPr>
              <a:stCxn id="49" idx="0"/>
              <a:endCxn id="57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stCxn id="49" idx="0"/>
              <a:endCxn id="55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11</a:t>
              </a:r>
            </a:p>
          </p:txBody>
        </p:sp>
        <p:cxnSp>
          <p:nvCxnSpPr>
            <p:cNvPr id="50" name="连接线"/>
            <p:cNvCxnSpPr>
              <a:stCxn id="52" idx="0"/>
              <a:endCxn id="67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stCxn id="52" idx="0"/>
              <a:endCxn id="54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3</a:t>
              </a:r>
            </a:p>
          </p:txBody>
        </p:sp>
        <p:cxnSp>
          <p:nvCxnSpPr>
            <p:cNvPr id="53" name="连接线"/>
            <p:cNvCxnSpPr>
              <a:stCxn id="54" idx="0"/>
              <a:endCxn id="65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10</a:t>
              </a:r>
            </a:p>
          </p:txBody>
        </p:sp>
        <p:cxnSp>
          <p:nvCxnSpPr>
            <p:cNvPr id="56" name="连接线"/>
            <p:cNvCxnSpPr>
              <a:stCxn id="57" idx="0"/>
              <a:endCxn id="58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stCxn id="65" idx="0"/>
              <a:endCxn id="62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stCxn id="62" idx="0"/>
              <a:endCxn id="64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stCxn id="62" idx="0"/>
              <a:endCxn id="63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4</a:t>
              </a:r>
            </a:p>
          </p:txBody>
        </p:sp>
        <p:cxnSp>
          <p:nvCxnSpPr>
            <p:cNvPr id="66" name="连接线"/>
            <p:cNvCxnSpPr>
              <a:stCxn id="67" idx="0"/>
              <a:endCxn id="68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1"/>
              <a:ext cx="419100" cy="419101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2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 smtClean="0">
                    <a:solidFill>
                      <a:srgbClr val="C00000"/>
                    </a:solidFill>
                  </a:rPr>
                  <a:t>if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</a:t>
            </a:r>
            <a:r>
              <a:rPr lang="en-US" altLang="zh-CN" dirty="0" smtClean="0">
                <a:uFill>
                  <a:solidFill>
                    <a:srgbClr val="000000"/>
                  </a:solidFill>
                </a:uFill>
              </a:rPr>
              <a:t>if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43" name="成组"/>
          <p:cNvGrpSpPr/>
          <p:nvPr/>
        </p:nvGrpSpPr>
        <p:grpSpPr>
          <a:xfrm>
            <a:off x="2246034" y="3861048"/>
            <a:ext cx="4990261" cy="2569188"/>
            <a:chOff x="0" y="0"/>
            <a:chExt cx="6210300" cy="3060700"/>
          </a:xfrm>
        </p:grpSpPr>
        <p:cxnSp>
          <p:nvCxnSpPr>
            <p:cNvPr id="44" name="连接线"/>
            <p:cNvCxnSpPr>
              <a:stCxn id="46" idx="0"/>
              <a:endCxn id="52" idx="0"/>
            </p:cNvCxnSpPr>
            <p:nvPr/>
          </p:nvCxnSpPr>
          <p:spPr>
            <a:xfrm flipH="1">
              <a:off x="1174750" y="209550"/>
              <a:ext cx="28956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stCxn id="46" idx="0"/>
              <a:endCxn id="49" idx="0"/>
            </p:cNvCxnSpPr>
            <p:nvPr/>
          </p:nvCxnSpPr>
          <p:spPr>
            <a:xfrm>
              <a:off x="4070350" y="209550"/>
              <a:ext cx="965200" cy="558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860800" y="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9</a:t>
              </a:r>
            </a:p>
          </p:txBody>
        </p:sp>
        <p:cxnSp>
          <p:nvCxnSpPr>
            <p:cNvPr id="47" name="连接线"/>
            <p:cNvCxnSpPr>
              <a:stCxn id="49" idx="0"/>
              <a:endCxn id="57" idx="0"/>
            </p:cNvCxnSpPr>
            <p:nvPr/>
          </p:nvCxnSpPr>
          <p:spPr>
            <a:xfrm>
              <a:off x="5035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stCxn id="49" idx="0"/>
              <a:endCxn id="55" idx="0"/>
            </p:cNvCxnSpPr>
            <p:nvPr/>
          </p:nvCxnSpPr>
          <p:spPr>
            <a:xfrm flipH="1">
              <a:off x="4552950" y="768350"/>
              <a:ext cx="4826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6000" y="5588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11</a:t>
              </a:r>
            </a:p>
          </p:txBody>
        </p:sp>
        <p:cxnSp>
          <p:nvCxnSpPr>
            <p:cNvPr id="50" name="连接线"/>
            <p:cNvCxnSpPr>
              <a:stCxn id="52" idx="0"/>
              <a:endCxn id="67" idx="0"/>
            </p:cNvCxnSpPr>
            <p:nvPr/>
          </p:nvCxnSpPr>
          <p:spPr>
            <a:xfrm flipH="1">
              <a:off x="209550" y="76835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stCxn id="52" idx="0"/>
              <a:endCxn id="54" idx="0"/>
            </p:cNvCxnSpPr>
            <p:nvPr/>
          </p:nvCxnSpPr>
          <p:spPr>
            <a:xfrm>
              <a:off x="1174750" y="768350"/>
              <a:ext cx="24130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200" y="5588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3</a:t>
              </a:r>
            </a:p>
          </p:txBody>
        </p:sp>
        <p:cxnSp>
          <p:nvCxnSpPr>
            <p:cNvPr id="53" name="连接线"/>
            <p:cNvCxnSpPr>
              <a:stCxn id="54" idx="0"/>
              <a:endCxn id="65" idx="0"/>
            </p:cNvCxnSpPr>
            <p:nvPr/>
          </p:nvCxnSpPr>
          <p:spPr>
            <a:xfrm flipH="1">
              <a:off x="1657350" y="1352550"/>
              <a:ext cx="19304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200" y="1143000"/>
              <a:ext cx="419100" cy="4191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4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10</a:t>
              </a:r>
            </a:p>
          </p:txBody>
        </p:sp>
        <p:cxnSp>
          <p:nvCxnSpPr>
            <p:cNvPr id="56" name="连接线"/>
            <p:cNvCxnSpPr>
              <a:stCxn id="57" idx="0"/>
              <a:endCxn id="58" idx="0"/>
            </p:cNvCxnSpPr>
            <p:nvPr/>
          </p:nvCxnSpPr>
          <p:spPr>
            <a:xfrm flipH="1">
              <a:off x="5518150" y="135255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20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600" y="15875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stCxn id="65" idx="0"/>
              <a:endCxn id="62" idx="0"/>
            </p:cNvCxnSpPr>
            <p:nvPr/>
          </p:nvCxnSpPr>
          <p:spPr>
            <a:xfrm>
              <a:off x="1657350" y="1873250"/>
              <a:ext cx="965200" cy="4318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stCxn id="62" idx="0"/>
              <a:endCxn id="64" idx="0"/>
            </p:cNvCxnSpPr>
            <p:nvPr/>
          </p:nvCxnSpPr>
          <p:spPr>
            <a:xfrm flipH="1">
              <a:off x="21399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stCxn id="62" idx="0"/>
              <a:endCxn id="63" idx="0"/>
            </p:cNvCxnSpPr>
            <p:nvPr/>
          </p:nvCxnSpPr>
          <p:spPr>
            <a:xfrm>
              <a:off x="2622550" y="230505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3000" y="2095500"/>
              <a:ext cx="419100" cy="4191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6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400" y="26416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7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4</a:t>
              </a:r>
            </a:p>
          </p:txBody>
        </p:sp>
        <p:cxnSp>
          <p:nvCxnSpPr>
            <p:cNvPr id="66" name="连接线"/>
            <p:cNvCxnSpPr>
              <a:stCxn id="67" idx="0"/>
              <a:endCxn id="68" idx="0"/>
            </p:cNvCxnSpPr>
            <p:nvPr/>
          </p:nvCxnSpPr>
          <p:spPr>
            <a:xfrm>
              <a:off x="209550" y="1352550"/>
              <a:ext cx="482600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0" y="1143000"/>
              <a:ext cx="419100" cy="419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1"/>
              <a:ext cx="419100" cy="41910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2</a:t>
              </a:r>
            </a:p>
          </p:txBody>
        </p:sp>
      </p:grp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</a:t>
            </a:r>
            <a:r>
              <a:rPr sz="1400" dirty="0" err="1"/>
              <a:t>iff</a:t>
            </a:r>
            <a:r>
              <a:rPr sz="1400" dirty="0"/>
              <a:t>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</a:t>
            </a:r>
            <a:r>
              <a:rPr lang="en-US" altLang="zh-CN" dirty="0" err="1">
                <a:uFill>
                  <a:solidFill>
                    <a:srgbClr val="000000"/>
                  </a:solidFill>
                </a:uFill>
              </a:rPr>
              <a:t>iff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 smtClean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 smtClean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 smtClean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73" name="Equation" r:id="rId4" imgW="1905000" imgH="457200" progId="Equation.DSMT4">
                  <p:embed/>
                </p:oleObj>
              </mc:Choice>
              <mc:Fallback>
                <p:oleObj name="Equation" r:id="rId4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 smtClean="0">
                <a:latin typeface="Arial" charset="0"/>
                <a:cs typeface="Arial" charset="0"/>
              </a:rPr>
              <a:t>Selection </a:t>
            </a:r>
            <a:r>
              <a:rPr lang="en-US" altLang="en-US" dirty="0">
                <a:latin typeface="Arial" charset="0"/>
                <a:cs typeface="Arial" charset="0"/>
              </a:rPr>
              <a:t>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21" name="Equation" r:id="rId4" imgW="990170" imgH="774364" progId="Equation.DSMT4">
                  <p:embed/>
                </p:oleObj>
              </mc:Choice>
              <mc:Fallback>
                <p:oleObj name="Equation" r:id="rId4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22" name="Equation" r:id="rId6" imgW="952087" imgH="774364" progId="Equation.DSMT4">
                  <p:embed/>
                </p:oleObj>
              </mc:Choice>
              <mc:Fallback>
                <p:oleObj name="Equation" r:id="rId6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0" name="Equation" r:id="rId5" imgW="2425680" imgH="1295280" progId="Equation.DSMT4">
                  <p:embed/>
                </p:oleObj>
              </mc:Choice>
              <mc:Fallback>
                <p:oleObj name="Equation" r:id="rId5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1" name="Equation" r:id="rId7" imgW="774360" imgH="444240" progId="Equation.DSMT4">
                  <p:embed/>
                </p:oleObj>
              </mc:Choice>
              <mc:Fallback>
                <p:oleObj name="Equation" r:id="rId7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2" name="Equation" r:id="rId9" imgW="723600" imgH="444240" progId="Equation.DSMT4">
                  <p:embed/>
                </p:oleObj>
              </mc:Choice>
              <mc:Fallback>
                <p:oleObj name="Equation" r:id="rId9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</a:t>
            </a:r>
            <a:r>
              <a:rPr lang="en-US" altLang="en-US" dirty="0" smtClean="0">
                <a:latin typeface="Arial" charset="0"/>
                <a:cs typeface="Arial" charset="0"/>
              </a:rPr>
              <a:t>two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sorted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drops from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21939</TotalTime>
  <Words>8588</Words>
  <Application>Microsoft Office PowerPoint</Application>
  <PresentationFormat>全屏显示(4:3)</PresentationFormat>
  <Paragraphs>6561</Paragraphs>
  <Slides>140</Slides>
  <Notes>127</Notes>
  <HiddenSlides>3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4" baseType="lpstr">
      <vt:lpstr>Lucida Grande</vt:lpstr>
      <vt:lpstr>宋体</vt:lpstr>
      <vt:lpstr>Arial</vt:lpstr>
      <vt:lpstr>Calibri</vt:lpstr>
      <vt:lpstr>Cambria Math</vt:lpstr>
      <vt:lpstr>Consolas</vt:lpstr>
      <vt:lpstr>Courier New</vt:lpstr>
      <vt:lpstr>Lucida Sans</vt:lpstr>
      <vt:lpstr>Symbol</vt:lpstr>
      <vt:lpstr>Tahoma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?</vt:lpstr>
      <vt:lpstr>Recursion Tree for ?</vt:lpstr>
      <vt:lpstr>Master Theorem</vt:lpstr>
      <vt:lpstr>Master Theorem</vt:lpstr>
      <vt:lpstr>Master theorem need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lenovo</cp:lastModifiedBy>
  <cp:revision>1315</cp:revision>
  <dcterms:created xsi:type="dcterms:W3CDTF">2009-09-11T23:00:44Z</dcterms:created>
  <dcterms:modified xsi:type="dcterms:W3CDTF">2020-10-10T05:19:48Z</dcterms:modified>
</cp:coreProperties>
</file>